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9" autoAdjust="0"/>
    <p:restoredTop sz="94660"/>
  </p:normalViewPr>
  <p:slideViewPr>
    <p:cSldViewPr snapToGrid="0">
      <p:cViewPr>
        <p:scale>
          <a:sx n="69" d="100"/>
          <a:sy n="69" d="100"/>
        </p:scale>
        <p:origin x="75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284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9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5884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289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6487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63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4415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646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07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36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273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94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89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25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18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324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66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55EBDA-5B6E-486E-98E4-965D0A7786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RASD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38FB27-8C2A-4465-B868-899D0E6AC4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sz="1600" i="1" dirty="0"/>
              <a:t>Sara </a:t>
            </a:r>
            <a:r>
              <a:rPr lang="it-IT" sz="1600" i="1" dirty="0" err="1"/>
              <a:t>Pidò</a:t>
            </a:r>
            <a:r>
              <a:rPr lang="it-IT" sz="1600" i="1" dirty="0"/>
              <a:t> 894744</a:t>
            </a:r>
          </a:p>
          <a:p>
            <a:r>
              <a:rPr lang="it-IT" sz="1600" i="1" dirty="0"/>
              <a:t>Chiara </a:t>
            </a:r>
            <a:r>
              <a:rPr lang="it-IT" sz="1600" i="1" dirty="0" err="1"/>
              <a:t>Plizzari</a:t>
            </a:r>
            <a:r>
              <a:rPr lang="it-IT" sz="1600" i="1" dirty="0"/>
              <a:t> 893901</a:t>
            </a:r>
          </a:p>
          <a:p>
            <a:r>
              <a:rPr lang="it-IT" sz="1600" i="1" dirty="0"/>
              <a:t>Giuseppe Severino 898458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35A0650-FD9D-494C-A778-5B8F9A647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006" y="711742"/>
            <a:ext cx="6001058" cy="133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3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68EDF1-666D-493E-8D99-3048852CB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are the most important three to five requirements?</a:t>
            </a:r>
            <a:br>
              <a:rPr lang="en-US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DD0CE2-1D8B-4B69-A114-5E7F454C5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prerequisite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: </a:t>
            </a:r>
          </a:p>
          <a:p>
            <a:pPr marL="0" indent="0">
              <a:buNone/>
            </a:pPr>
            <a:r>
              <a:rPr lang="en-US" dirty="0"/>
              <a:t>”The system should allow only registered users to log in.”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requirements</a:t>
            </a:r>
            <a:r>
              <a:rPr lang="it-IT" dirty="0"/>
              <a:t> are:</a:t>
            </a:r>
          </a:p>
          <a:p>
            <a:r>
              <a:rPr lang="en-US" dirty="0"/>
              <a:t>The system should allow registered users to create meetings.</a:t>
            </a:r>
          </a:p>
          <a:p>
            <a:r>
              <a:rPr lang="en-US" dirty="0"/>
              <a:t>The system should be able to calculate necessary time for each trip option.</a:t>
            </a:r>
          </a:p>
          <a:p>
            <a:r>
              <a:rPr lang="en-US" dirty="0"/>
              <a:t>The system should allow the user to specify the minimum duration of the break.</a:t>
            </a:r>
          </a:p>
          <a:p>
            <a:r>
              <a:rPr lang="en-US" dirty="0"/>
              <a:t>The system must keep track of user's preferences.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541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ABB5D4-AFE3-4A19-93E5-2CF86554A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are the most important assumptions?</a:t>
            </a:r>
            <a:br>
              <a:rPr lang="en-US" dirty="0"/>
            </a:br>
            <a:endParaRPr lang="it-IT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4DCC8ECF-E709-4890-BCF0-EAC888B00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[A1] Accurate registered user's location is known by GPS.</a:t>
            </a:r>
          </a:p>
          <a:p>
            <a:r>
              <a:rPr lang="en-US" dirty="0"/>
              <a:t>[A2] The user knows the right details about the activities.</a:t>
            </a:r>
          </a:p>
          <a:p>
            <a:r>
              <a:rPr lang="en-US" dirty="0"/>
              <a:t>[A3] The public transportations are always in time.</a:t>
            </a:r>
          </a:p>
          <a:p>
            <a:r>
              <a:rPr lang="en-US" dirty="0"/>
              <a:t>[A4] The external third part services (e.g. vehicle sharing systems, google maps, travel means' websites </a:t>
            </a:r>
            <a:r>
              <a:rPr lang="en-US" dirty="0" err="1"/>
              <a:t>ecc</a:t>
            </a:r>
            <a:r>
              <a:rPr lang="en-US" dirty="0"/>
              <a:t>...) work correctly.</a:t>
            </a:r>
          </a:p>
          <a:p>
            <a:r>
              <a:rPr lang="en-US" dirty="0"/>
              <a:t>[A5] The news about the traffic, the weather and strikes are correct and known in advance.</a:t>
            </a:r>
          </a:p>
          <a:p>
            <a:r>
              <a:rPr lang="en-US" dirty="0"/>
              <a:t>[A6] Maps are always updated.</a:t>
            </a:r>
          </a:p>
          <a:p>
            <a:r>
              <a:rPr lang="en-US" dirty="0"/>
              <a:t>[A7] The user attends meetings in existing locations.</a:t>
            </a:r>
          </a:p>
          <a:p>
            <a:r>
              <a:rPr lang="en-US" dirty="0"/>
              <a:t>[A8] Public transportations have services that allow a user to buy tickets online.</a:t>
            </a:r>
          </a:p>
        </p:txBody>
      </p:sp>
    </p:spTree>
    <p:extLst>
      <p:ext uri="{BB962C8B-B14F-4D97-AF65-F5344CB8AC3E}">
        <p14:creationId xmlns:p14="http://schemas.microsoft.com/office/powerpoint/2010/main" val="4027940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3D13A5-41EE-4B4B-926D-6D33E3DF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 you aim to </a:t>
            </a:r>
            <a:r>
              <a:rPr lang="en-US" dirty="0" err="1"/>
              <a:t>analyse</a:t>
            </a:r>
            <a:r>
              <a:rPr lang="en-US" dirty="0"/>
              <a:t> and prove through the Alloy model?</a:t>
            </a:r>
            <a:br>
              <a:rPr lang="en-US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E73C1A-B834-4A78-AB1E-6688ED735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/>
              <a:t>We</a:t>
            </a:r>
            <a:r>
              <a:rPr lang="it-IT" dirty="0"/>
              <a:t> use </a:t>
            </a:r>
            <a:r>
              <a:rPr lang="it-IT" dirty="0" err="1"/>
              <a:t>Alloy</a:t>
            </a:r>
            <a:r>
              <a:rPr lang="it-IT" dirty="0"/>
              <a:t> to prove the </a:t>
            </a:r>
            <a:r>
              <a:rPr lang="it-IT" dirty="0" err="1"/>
              <a:t>consistency</a:t>
            </a:r>
            <a:r>
              <a:rPr lang="it-IT" dirty="0"/>
              <a:t> of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model.</a:t>
            </a:r>
          </a:p>
          <a:p>
            <a:pPr marL="0" indent="0"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prove the </a:t>
            </a:r>
            <a:r>
              <a:rPr lang="it-IT" dirty="0" err="1"/>
              <a:t>correctness</a:t>
            </a:r>
            <a:r>
              <a:rPr lang="it-IT" dirty="0"/>
              <a:t> of </a:t>
            </a:r>
            <a:r>
              <a:rPr lang="it-IT" dirty="0" err="1"/>
              <a:t>our</a:t>
            </a:r>
            <a:r>
              <a:rPr lang="it-IT" dirty="0"/>
              <a:t> model and to </a:t>
            </a:r>
            <a:r>
              <a:rPr lang="it-IT" dirty="0" err="1"/>
              <a:t>verify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properties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770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5A82CB-B42A-43C3-A83E-73C193238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38861"/>
            <a:ext cx="8596668" cy="758342"/>
          </a:xfrm>
        </p:spPr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are the </a:t>
            </a:r>
            <a:r>
              <a:rPr lang="it-IT" dirty="0" err="1"/>
              <a:t>goals</a:t>
            </a:r>
            <a:r>
              <a:rPr lang="it-IT" dirty="0"/>
              <a:t> of the system? (1)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2784BD-CC8F-466A-8993-5E085721E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7051"/>
            <a:ext cx="8596668" cy="404431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[G1] A user should be able to go to a meeting.</a:t>
            </a:r>
          </a:p>
          <a:p>
            <a:r>
              <a:rPr lang="en-US" dirty="0"/>
              <a:t>[G2] A user should be able to know if he/she cannot arrive on time to a</a:t>
            </a:r>
          </a:p>
          <a:p>
            <a:r>
              <a:rPr lang="en-US" dirty="0"/>
              <a:t>meeting.</a:t>
            </a:r>
          </a:p>
          <a:p>
            <a:r>
              <a:rPr lang="en-US" dirty="0"/>
              <a:t>[G3] A user should be able to have a break that has a minimum duration</a:t>
            </a:r>
          </a:p>
          <a:p>
            <a:r>
              <a:rPr lang="en-US" dirty="0"/>
              <a:t>between two meetings.</a:t>
            </a:r>
          </a:p>
          <a:p>
            <a:r>
              <a:rPr lang="en-US" dirty="0"/>
              <a:t>[G4] The time or the location of a meeting can be modified.</a:t>
            </a:r>
          </a:p>
          <a:p>
            <a:r>
              <a:rPr lang="en-US" dirty="0"/>
              <a:t>[G5] A user should be able to unsay a meeting.</a:t>
            </a:r>
          </a:p>
          <a:p>
            <a:r>
              <a:rPr lang="en-US" dirty="0"/>
              <a:t>[G6] A user should be able to have some preferences for the trip.</a:t>
            </a:r>
          </a:p>
          <a:p>
            <a:pPr lvl="1"/>
            <a:r>
              <a:rPr lang="en-US" dirty="0"/>
              <a:t>[G6.1] A user should be able not to use some travel means.</a:t>
            </a:r>
          </a:p>
          <a:p>
            <a:pPr lvl="1"/>
            <a:r>
              <a:rPr lang="en-US" dirty="0"/>
              <a:t>[G6.2] A user should be able not to walk more than a specific distance.</a:t>
            </a:r>
          </a:p>
          <a:p>
            <a:pPr lvl="1"/>
            <a:r>
              <a:rPr lang="en-US" dirty="0"/>
              <a:t>[G6.3] A user should be able to minimize carbon footprint when he/she goes to a meeting.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448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2D063B-BACD-4958-B668-F1DF615EE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[G7] A user should be able to know every possible option to go to a meeting with different travel means in order to choose the suitable one.</a:t>
            </a:r>
          </a:p>
          <a:p>
            <a:r>
              <a:rPr lang="en-US" dirty="0"/>
              <a:t>[G8] A user should be able to buy public transportation tickets or day/week/season pass basing on his/her needs.</a:t>
            </a:r>
          </a:p>
          <a:p>
            <a:r>
              <a:rPr lang="en-US" dirty="0"/>
              <a:t>[G9] A user would like to see on </a:t>
            </a:r>
            <a:r>
              <a:rPr lang="en-US" dirty="0" err="1"/>
              <a:t>Tripadvisor</a:t>
            </a:r>
            <a:r>
              <a:rPr lang="en-US" dirty="0"/>
              <a:t> advised places for his/her breaks.</a:t>
            </a:r>
          </a:p>
          <a:p>
            <a:r>
              <a:rPr lang="en-US" dirty="0"/>
              <a:t>[G10] A user would like to locate the nearest vehicle of a vehicle sharing system if he/she wants to use that type of travel means.</a:t>
            </a:r>
          </a:p>
          <a:p>
            <a:r>
              <a:rPr lang="en-US" dirty="0"/>
              <a:t>[G11] A user would like to have real-time news on strikes, weather and traffic.</a:t>
            </a:r>
            <a:endParaRPr lang="it-IT" dirty="0"/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CE78E7F8-3999-4575-B2C4-DE9BD32D5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38861"/>
            <a:ext cx="8596668" cy="758342"/>
          </a:xfrm>
        </p:spPr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are the </a:t>
            </a:r>
            <a:r>
              <a:rPr lang="it-IT" dirty="0" err="1"/>
              <a:t>goals</a:t>
            </a:r>
            <a:r>
              <a:rPr lang="it-IT" dirty="0"/>
              <a:t> of the system? (2)</a:t>
            </a:r>
          </a:p>
        </p:txBody>
      </p:sp>
    </p:spTree>
    <p:extLst>
      <p:ext uri="{BB962C8B-B14F-4D97-AF65-F5344CB8AC3E}">
        <p14:creationId xmlns:p14="http://schemas.microsoft.com/office/powerpoint/2010/main" val="1101599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1B64E-ADC2-499B-ACC7-EE6A25872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Some </a:t>
            </a:r>
            <a:r>
              <a:rPr lang="it-IT" dirty="0" err="1"/>
              <a:t>Mockups</a:t>
            </a:r>
            <a:r>
              <a:rPr lang="it-IT" dirty="0"/>
              <a:t> (1)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B670D1A-F74E-4E25-9F25-3122BF858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548" y="1204883"/>
            <a:ext cx="2981688" cy="5565818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839F2F6-55F6-45A8-BE49-AA10994E7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91" y="1204883"/>
            <a:ext cx="3028456" cy="565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4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1B64E-ADC2-499B-ACC7-EE6A25872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Some </a:t>
            </a:r>
            <a:r>
              <a:rPr lang="it-IT" dirty="0" err="1"/>
              <a:t>Mockups</a:t>
            </a:r>
            <a:r>
              <a:rPr lang="it-IT" dirty="0"/>
              <a:t> (2)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CACF1FD3-345E-42E9-B3F7-19DA536D1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807" y="1287031"/>
            <a:ext cx="2984447" cy="5570969"/>
          </a:xfr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41812E71-BA94-4BB3-8BB6-6E630BD7D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6" y="1287031"/>
            <a:ext cx="2984448" cy="557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7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BEE9E2-E39C-4C52-AE36-AD9975D41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Some </a:t>
            </a:r>
            <a:r>
              <a:rPr lang="it-IT" dirty="0" err="1"/>
              <a:t>Mockups</a:t>
            </a:r>
            <a:r>
              <a:rPr lang="it-IT" dirty="0"/>
              <a:t> (3)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88522108-6FAE-4846-9D53-42C51BF3D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273" y="1318310"/>
            <a:ext cx="2967691" cy="5539690"/>
          </a:xfrm>
          <a:prstGeom prst="rect">
            <a:avLst/>
          </a:prstGeom>
        </p:spPr>
      </p:pic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5C54953A-6D04-407B-9B28-CB13D55EE4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7215" y="1343922"/>
            <a:ext cx="2967692" cy="5539693"/>
          </a:xfrm>
        </p:spPr>
      </p:pic>
    </p:spTree>
    <p:extLst>
      <p:ext uri="{BB962C8B-B14F-4D97-AF65-F5344CB8AC3E}">
        <p14:creationId xmlns:p14="http://schemas.microsoft.com/office/powerpoint/2010/main" val="1767103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ADAA05-5F89-4B02-8EA6-D2674B5E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are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boundaries</a:t>
            </a:r>
            <a:r>
              <a:rPr lang="it-IT" dirty="0"/>
              <a:t>? (1)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113D1A-8475-4626-9650-90CF9D80A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Dependencies</a:t>
            </a:r>
          </a:p>
          <a:p>
            <a:r>
              <a:rPr lang="en-US" dirty="0"/>
              <a:t>[DE1] The application depends on external application and websites for some services, such as: the purchase of public transportation's tickets, the use of vehicle sharing systems.</a:t>
            </a:r>
          </a:p>
          <a:p>
            <a:r>
              <a:rPr lang="en-US" dirty="0"/>
              <a:t>[DE2] The application bases on some other services like Google Maps, weather services and traffic services and uses the received information to guarantee its services.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96314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8EEEAC-3C99-4190-9BD0-026262EA7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are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boundaries</a:t>
            </a:r>
            <a:r>
              <a:rPr lang="it-IT" dirty="0"/>
              <a:t>? (2)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9B58912-79D9-4B8B-AEC2-5EC0D7FF5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Constraints</a:t>
            </a:r>
          </a:p>
          <a:p>
            <a:r>
              <a:rPr lang="en-US" dirty="0"/>
              <a:t>[C1] </a:t>
            </a:r>
            <a:r>
              <a:rPr lang="en-US" dirty="0" err="1"/>
              <a:t>Travlendar</a:t>
            </a:r>
            <a:r>
              <a:rPr lang="en-US" dirty="0"/>
              <a:t>+ requires a smartphone or a tablet with internet connection in order to offer its functionalities.</a:t>
            </a:r>
          </a:p>
          <a:p>
            <a:r>
              <a:rPr lang="en-US" dirty="0"/>
              <a:t>[C2] </a:t>
            </a:r>
            <a:r>
              <a:rPr lang="en-US" dirty="0" err="1"/>
              <a:t>Travlendar</a:t>
            </a:r>
            <a:r>
              <a:rPr lang="en-US" dirty="0"/>
              <a:t>+ needs a GPS service to find the correct location of the user.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53399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A272D3-CA95-48B5-BBDF-C5D66915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meaningful use case?</a:t>
            </a:r>
            <a:br>
              <a:rPr lang="en-US" dirty="0"/>
            </a:br>
            <a:endParaRPr lang="it-IT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7127CA19-828D-4539-83AB-630A332DD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50109"/>
            <a:ext cx="8825683" cy="502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16558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Rosso arancion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81</TotalTime>
  <Words>700</Words>
  <Application>Microsoft Office PowerPoint</Application>
  <PresentationFormat>Widescreen</PresentationFormat>
  <Paragraphs>55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Sfaccettatura</vt:lpstr>
      <vt:lpstr>RASD</vt:lpstr>
      <vt:lpstr>What are the goals of the system? (1)</vt:lpstr>
      <vt:lpstr>What are the goals of the system? (2)</vt:lpstr>
      <vt:lpstr>Some Mockups (1)</vt:lpstr>
      <vt:lpstr>Some Mockups (2)</vt:lpstr>
      <vt:lpstr>Some Mockups (3)</vt:lpstr>
      <vt:lpstr>What are its boundaries? (1)</vt:lpstr>
      <vt:lpstr>What are its boundaries? (2)</vt:lpstr>
      <vt:lpstr>What is a meaningful use case? </vt:lpstr>
      <vt:lpstr>What are the most important three to five requirements? </vt:lpstr>
      <vt:lpstr>What are the most important assumptions? </vt:lpstr>
      <vt:lpstr>What do you aim to analyse and prove through the Alloy model?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Giuseppe Severino</dc:creator>
  <cp:lastModifiedBy>Giuseppe Severino</cp:lastModifiedBy>
  <cp:revision>8</cp:revision>
  <dcterms:created xsi:type="dcterms:W3CDTF">2017-11-07T11:59:15Z</dcterms:created>
  <dcterms:modified xsi:type="dcterms:W3CDTF">2017-11-08T08:14:53Z</dcterms:modified>
</cp:coreProperties>
</file>

<file path=docProps/thumbnail.jpeg>
</file>